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7" r:id="rId2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25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30686-4A1D-4EFF-BFED-340869D9F9D0}" type="datetimeFigureOut">
              <a:rPr lang="it-IT" smtClean="0"/>
              <a:t>30/05/2024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149A0-2885-4482-84BD-B76920FD1FF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4534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30686-4A1D-4EFF-BFED-340869D9F9D0}" type="datetimeFigureOut">
              <a:rPr lang="it-IT" smtClean="0"/>
              <a:t>30/05/2024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149A0-2885-4482-84BD-B76920FD1FF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1383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30686-4A1D-4EFF-BFED-340869D9F9D0}" type="datetimeFigureOut">
              <a:rPr lang="it-IT" smtClean="0"/>
              <a:t>30/05/2024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149A0-2885-4482-84BD-B76920FD1FFD}" type="slidenum">
              <a:rPr lang="it-IT" smtClean="0"/>
              <a:t>‹N›</a:t>
            </a:fld>
            <a:endParaRPr lang="it-IT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6755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30686-4A1D-4EFF-BFED-340869D9F9D0}" type="datetimeFigureOut">
              <a:rPr lang="it-IT" smtClean="0"/>
              <a:t>30/05/2024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149A0-2885-4482-84BD-B76920FD1FF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80734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30686-4A1D-4EFF-BFED-340869D9F9D0}" type="datetimeFigureOut">
              <a:rPr lang="it-IT" smtClean="0"/>
              <a:t>30/05/2024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149A0-2885-4482-84BD-B76920FD1FFD}" type="slidenum">
              <a:rPr lang="it-IT" smtClean="0"/>
              <a:t>‹N›</a:t>
            </a:fld>
            <a:endParaRPr lang="it-IT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30744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30686-4A1D-4EFF-BFED-340869D9F9D0}" type="datetimeFigureOut">
              <a:rPr lang="it-IT" smtClean="0"/>
              <a:t>30/05/2024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149A0-2885-4482-84BD-B76920FD1FF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37419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30686-4A1D-4EFF-BFED-340869D9F9D0}" type="datetimeFigureOut">
              <a:rPr lang="it-IT" smtClean="0"/>
              <a:t>30/05/2024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149A0-2885-4482-84BD-B76920FD1FF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98861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30686-4A1D-4EFF-BFED-340869D9F9D0}" type="datetimeFigureOut">
              <a:rPr lang="it-IT" smtClean="0"/>
              <a:t>30/05/2024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149A0-2885-4482-84BD-B76920FD1FF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07551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30686-4A1D-4EFF-BFED-340869D9F9D0}" type="datetimeFigureOut">
              <a:rPr lang="it-IT" smtClean="0"/>
              <a:t>30/05/2024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149A0-2885-4482-84BD-B76920FD1FF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2554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30686-4A1D-4EFF-BFED-340869D9F9D0}" type="datetimeFigureOut">
              <a:rPr lang="it-IT" smtClean="0"/>
              <a:t>30/05/2024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149A0-2885-4482-84BD-B76920FD1FF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0418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30686-4A1D-4EFF-BFED-340869D9F9D0}" type="datetimeFigureOut">
              <a:rPr lang="it-IT" smtClean="0"/>
              <a:t>30/05/2024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149A0-2885-4482-84BD-B76920FD1FF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5995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30686-4A1D-4EFF-BFED-340869D9F9D0}" type="datetimeFigureOut">
              <a:rPr lang="it-IT" smtClean="0"/>
              <a:t>30/05/2024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149A0-2885-4482-84BD-B76920FD1FF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5863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30686-4A1D-4EFF-BFED-340869D9F9D0}" type="datetimeFigureOut">
              <a:rPr lang="it-IT" smtClean="0"/>
              <a:t>30/05/2024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149A0-2885-4482-84BD-B76920FD1FF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01958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30686-4A1D-4EFF-BFED-340869D9F9D0}" type="datetimeFigureOut">
              <a:rPr lang="it-IT" smtClean="0"/>
              <a:t>30/05/2024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149A0-2885-4482-84BD-B76920FD1FF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5247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30686-4A1D-4EFF-BFED-340869D9F9D0}" type="datetimeFigureOut">
              <a:rPr lang="it-IT" smtClean="0"/>
              <a:t>30/05/2024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149A0-2885-4482-84BD-B76920FD1FF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3428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30686-4A1D-4EFF-BFED-340869D9F9D0}" type="datetimeFigureOut">
              <a:rPr lang="it-IT" smtClean="0"/>
              <a:t>30/05/2024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149A0-2885-4482-84BD-B76920FD1FF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062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730686-4A1D-4EFF-BFED-340869D9F9D0}" type="datetimeFigureOut">
              <a:rPr lang="it-IT" smtClean="0"/>
              <a:t>30/05/2024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19149A0-2885-4482-84BD-B76920FD1FF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0199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f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Immagine 17" descr="Immagine che contiene clipart, disegno, schizzo, Cartoni animati&#10;&#10;Descrizione generata automaticamente">
            <a:extLst>
              <a:ext uri="{FF2B5EF4-FFF2-40B4-BE49-F238E27FC236}">
                <a16:creationId xmlns:a16="http://schemas.microsoft.com/office/drawing/2014/main" id="{25D74842-3652-8D1E-3370-F9EA7127F0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00000">
            <a:off x="6813262" y="2387244"/>
            <a:ext cx="3257550" cy="1338295"/>
          </a:xfrm>
          <a:prstGeom prst="rect">
            <a:avLst/>
          </a:prstGeom>
        </p:spPr>
      </p:pic>
      <p:pic>
        <p:nvPicPr>
          <p:cNvPr id="24" name="Immagine 23" descr="Immagine che contiene clipart, Cartoni animati, disegno, cartone animato&#10;&#10;Descrizione generata automaticamente">
            <a:extLst>
              <a:ext uri="{FF2B5EF4-FFF2-40B4-BE49-F238E27FC236}">
                <a16:creationId xmlns:a16="http://schemas.microsoft.com/office/drawing/2014/main" id="{21F2AC01-E26A-D721-7E77-00D9E6AF4C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00000">
            <a:off x="3869822" y="2650810"/>
            <a:ext cx="1576586" cy="1576586"/>
          </a:xfrm>
          <a:prstGeom prst="rect">
            <a:avLst/>
          </a:prstGeom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C16082A4-4E64-0D0D-7836-08DE938E62B3}"/>
              </a:ext>
            </a:extLst>
          </p:cNvPr>
          <p:cNvSpPr txBox="1"/>
          <p:nvPr/>
        </p:nvSpPr>
        <p:spPr>
          <a:xfrm>
            <a:off x="2070530" y="65210"/>
            <a:ext cx="534543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Associazione </a:t>
            </a:r>
            <a:r>
              <a:rPr lang="it-IT" sz="4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Genitorinsieme</a:t>
            </a:r>
            <a:endParaRPr lang="it-IT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it-IT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D8B89483-F6AC-7878-AAA4-D6D80E9D6145}"/>
              </a:ext>
            </a:extLst>
          </p:cNvPr>
          <p:cNvSpPr txBox="1"/>
          <p:nvPr/>
        </p:nvSpPr>
        <p:spPr>
          <a:xfrm rot="722317">
            <a:off x="5963233" y="3732921"/>
            <a:ext cx="290545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200" b="1" dirty="0">
                <a:solidFill>
                  <a:schemeClr val="accent3"/>
                </a:solidFill>
                <a:latin typeface="Gill Sans Nova Cond Ultra Bold" panose="020B0B04020104020203" pitchFamily="34" charset="0"/>
              </a:rPr>
              <a:t>Infanzia </a:t>
            </a:r>
            <a:r>
              <a:rPr lang="it-IT" sz="2200" b="1" dirty="0">
                <a:solidFill>
                  <a:schemeClr val="accent4"/>
                </a:solidFill>
                <a:latin typeface="Gill Sans Nova Cond Ultra Bold" panose="020B0B04020104020203" pitchFamily="34" charset="0"/>
              </a:rPr>
              <a:t>Via Colombo</a:t>
            </a:r>
          </a:p>
          <a:p>
            <a:pPr algn="ctr"/>
            <a:r>
              <a:rPr lang="it-IT" sz="2200" b="1" dirty="0">
                <a:solidFill>
                  <a:schemeClr val="accent4"/>
                </a:solidFill>
                <a:latin typeface="Gill Sans Nova Cond Ultra Bold" panose="020B0B04020104020203" pitchFamily="34" charset="0"/>
              </a:rPr>
              <a:t> </a:t>
            </a:r>
            <a:r>
              <a:rPr lang="it-IT" sz="2200" b="1" dirty="0">
                <a:latin typeface="Gill Sans Nova Cond Ultra Bold" panose="020B0B04020104020203" pitchFamily="34" charset="0"/>
              </a:rPr>
              <a:t>6 giugno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1AC99E38-5C8F-633B-C1DA-53111D1AE0AD}"/>
              </a:ext>
            </a:extLst>
          </p:cNvPr>
          <p:cNvSpPr txBox="1"/>
          <p:nvPr/>
        </p:nvSpPr>
        <p:spPr>
          <a:xfrm rot="900000">
            <a:off x="309545" y="3147331"/>
            <a:ext cx="397192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200" b="1" dirty="0">
                <a:latin typeface="Gill Sans Nova Cond Ultra Bold" panose="020B0B04020104020203" pitchFamily="34" charset="0"/>
              </a:rPr>
              <a:t>Primarie </a:t>
            </a:r>
          </a:p>
          <a:p>
            <a:pPr algn="ctr"/>
            <a:r>
              <a:rPr lang="it-IT" sz="2200" b="1" dirty="0">
                <a:solidFill>
                  <a:schemeClr val="accent2"/>
                </a:solidFill>
                <a:latin typeface="Gill Sans Nova Cond Ultra Bold" panose="020B0B04020104020203" pitchFamily="34" charset="0"/>
              </a:rPr>
              <a:t>Sturzo e Duca degli Abruzzi</a:t>
            </a:r>
          </a:p>
          <a:p>
            <a:pPr algn="ctr"/>
            <a:r>
              <a:rPr lang="it-IT" sz="2200" b="1" dirty="0">
                <a:latin typeface="Gill Sans Nova Cond Ultra Bold" panose="020B0B04020104020203" pitchFamily="34" charset="0"/>
              </a:rPr>
              <a:t>3 giugno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4F6F227B-6EFA-40A4-3059-F57F988114D1}"/>
              </a:ext>
            </a:extLst>
          </p:cNvPr>
          <p:cNvSpPr txBox="1"/>
          <p:nvPr/>
        </p:nvSpPr>
        <p:spPr>
          <a:xfrm>
            <a:off x="385847" y="5989161"/>
            <a:ext cx="871479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>
                <a:solidFill>
                  <a:srgbClr val="FF0000"/>
                </a:solidFill>
              </a:rPr>
              <a:t>Tutto il ricavato verrà utilizzato per iniziative, progetti, necessità materiali a favore del nostro Istituto e a beneficio di tutti i nostri bambini. </a:t>
            </a:r>
          </a:p>
          <a:p>
            <a:pPr algn="ctr"/>
            <a:r>
              <a:rPr lang="it-IT" sz="1600" b="1" dirty="0">
                <a:solidFill>
                  <a:srgbClr val="FF0000"/>
                </a:solidFill>
              </a:rPr>
              <a:t>Contatti mail : GenitorInsieme@icsviadavinci.edu.it</a:t>
            </a:r>
          </a:p>
          <a:p>
            <a:pPr algn="just"/>
            <a:endParaRPr lang="it-IT" sz="1600" b="1" dirty="0"/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9A0FBA7C-D0F2-9F53-C7B5-2DBF6C2B106C}"/>
              </a:ext>
            </a:extLst>
          </p:cNvPr>
          <p:cNvSpPr txBox="1"/>
          <p:nvPr/>
        </p:nvSpPr>
        <p:spPr>
          <a:xfrm>
            <a:off x="2794925" y="1507396"/>
            <a:ext cx="39719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PRESENTA</a:t>
            </a:r>
          </a:p>
          <a:p>
            <a:pPr algn="ctr"/>
            <a:endParaRPr lang="it-IT" b="1" dirty="0">
              <a:latin typeface="Cooper Black" panose="0208090404030B020404" pitchFamily="18" charset="0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BB2E0BC1-7A62-CA12-D2BD-D29131A8E193}"/>
              </a:ext>
            </a:extLst>
          </p:cNvPr>
          <p:cNvSpPr txBox="1"/>
          <p:nvPr/>
        </p:nvSpPr>
        <p:spPr>
          <a:xfrm>
            <a:off x="2070530" y="1892468"/>
            <a:ext cx="53454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72 Black" panose="020B0A04030603020204" pitchFamily="34" charset="0"/>
                <a:cs typeface="72 Black" panose="020B0A04030603020204" pitchFamily="34" charset="0"/>
              </a:rPr>
              <a:t> </a:t>
            </a:r>
            <a:r>
              <a:rPr lang="it-IT" sz="3600" dirty="0">
                <a:solidFill>
                  <a:srgbClr val="0070C0"/>
                </a:solidFill>
                <a:latin typeface="Gill Sans Nova Cond Ultra Bold" panose="020B0B04020104020203" pitchFamily="34" charset="0"/>
              </a:rPr>
              <a:t>SCUOLE IN FESTA!!!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C102DC92-616B-8D53-6C06-D4EE0A8F83F9}"/>
              </a:ext>
            </a:extLst>
          </p:cNvPr>
          <p:cNvSpPr txBox="1"/>
          <p:nvPr/>
        </p:nvSpPr>
        <p:spPr>
          <a:xfrm>
            <a:off x="775451" y="4736995"/>
            <a:ext cx="94130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>
                <a:solidFill>
                  <a:srgbClr val="0070C0"/>
                </a:solidFill>
                <a:latin typeface="Gill Sans Nova Cond Ultra Bold" panose="020B0B04020104020203" pitchFamily="34" charset="0"/>
              </a:rPr>
              <a:t>Vendita torte e bibite, pesca di beneficenza e pozzo dei desideri. Giochi e tanto intrattenimento!!!</a:t>
            </a:r>
          </a:p>
        </p:txBody>
      </p: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6BC6C577-58A9-9F5F-D820-DBC353E1EF0B}"/>
              </a:ext>
            </a:extLst>
          </p:cNvPr>
          <p:cNvSpPr txBox="1"/>
          <p:nvPr/>
        </p:nvSpPr>
        <p:spPr>
          <a:xfrm>
            <a:off x="10458739" y="-30549"/>
            <a:ext cx="1806710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chemeClr val="bg1"/>
                </a:solidFill>
                <a:latin typeface="Cooper Black" panose="0208090404030B020404" pitchFamily="18" charset="0"/>
              </a:rPr>
              <a:t>I</a:t>
            </a:r>
          </a:p>
          <a:p>
            <a:pPr algn="ctr"/>
            <a:r>
              <a:rPr lang="it-IT" sz="2800" b="1" dirty="0">
                <a:solidFill>
                  <a:schemeClr val="bg1"/>
                </a:solidFill>
                <a:latin typeface="Cooper Black" panose="0208090404030B020404" pitchFamily="18" charset="0"/>
              </a:rPr>
              <a:t>C</a:t>
            </a:r>
          </a:p>
          <a:p>
            <a:pPr algn="ctr"/>
            <a:r>
              <a:rPr lang="it-IT" sz="2800" b="1" dirty="0">
                <a:solidFill>
                  <a:schemeClr val="bg1"/>
                </a:solidFill>
                <a:latin typeface="Cooper Black" panose="0208090404030B020404" pitchFamily="18" charset="0"/>
              </a:rPr>
              <a:t>S</a:t>
            </a:r>
          </a:p>
          <a:p>
            <a:pPr algn="ctr"/>
            <a:endParaRPr lang="it-IT" sz="2800" b="1" dirty="0">
              <a:solidFill>
                <a:schemeClr val="bg1"/>
              </a:solidFill>
              <a:latin typeface="Cooper Black" panose="0208090404030B020404" pitchFamily="18" charset="0"/>
            </a:endParaRPr>
          </a:p>
          <a:p>
            <a:pPr algn="ctr"/>
            <a:r>
              <a:rPr lang="it-IT" sz="2800" b="1" dirty="0">
                <a:solidFill>
                  <a:schemeClr val="bg1"/>
                </a:solidFill>
                <a:latin typeface="Cooper Black" panose="0208090404030B020404" pitchFamily="18" charset="0"/>
              </a:rPr>
              <a:t>V</a:t>
            </a:r>
          </a:p>
          <a:p>
            <a:pPr algn="ctr"/>
            <a:r>
              <a:rPr lang="it-IT" sz="2800" b="1" dirty="0">
                <a:solidFill>
                  <a:schemeClr val="bg1"/>
                </a:solidFill>
                <a:latin typeface="Cooper Black" panose="0208090404030B020404" pitchFamily="18" charset="0"/>
              </a:rPr>
              <a:t>I</a:t>
            </a:r>
          </a:p>
          <a:p>
            <a:pPr algn="ctr"/>
            <a:r>
              <a:rPr lang="it-IT" sz="2800" b="1" dirty="0">
                <a:solidFill>
                  <a:schemeClr val="bg1"/>
                </a:solidFill>
                <a:latin typeface="Cooper Black" panose="0208090404030B020404" pitchFamily="18" charset="0"/>
              </a:rPr>
              <a:t>A</a:t>
            </a:r>
          </a:p>
          <a:p>
            <a:pPr algn="ctr"/>
            <a:endParaRPr lang="it-IT" sz="2800" b="1" dirty="0">
              <a:solidFill>
                <a:schemeClr val="bg1"/>
              </a:solidFill>
              <a:latin typeface="Cooper Black" panose="0208090404030B020404" pitchFamily="18" charset="0"/>
            </a:endParaRPr>
          </a:p>
          <a:p>
            <a:pPr algn="ctr"/>
            <a:r>
              <a:rPr lang="it-IT" sz="2800" b="1" dirty="0">
                <a:solidFill>
                  <a:schemeClr val="bg1"/>
                </a:solidFill>
                <a:latin typeface="Cooper Black" panose="0208090404030B020404" pitchFamily="18" charset="0"/>
              </a:rPr>
              <a:t>D</a:t>
            </a:r>
          </a:p>
          <a:p>
            <a:pPr algn="ctr"/>
            <a:r>
              <a:rPr lang="it-IT" sz="2800" b="1" dirty="0">
                <a:solidFill>
                  <a:schemeClr val="bg1"/>
                </a:solidFill>
                <a:latin typeface="Cooper Black" panose="0208090404030B020404" pitchFamily="18" charset="0"/>
              </a:rPr>
              <a:t>A</a:t>
            </a:r>
          </a:p>
          <a:p>
            <a:pPr algn="ctr"/>
            <a:endParaRPr lang="it-IT" sz="2800" b="1" dirty="0">
              <a:solidFill>
                <a:schemeClr val="bg1"/>
              </a:solidFill>
              <a:latin typeface="Cooper Black" panose="0208090404030B020404" pitchFamily="18" charset="0"/>
            </a:endParaRPr>
          </a:p>
          <a:p>
            <a:pPr algn="ctr"/>
            <a:r>
              <a:rPr lang="it-IT" sz="2800" b="1" dirty="0">
                <a:solidFill>
                  <a:schemeClr val="bg1"/>
                </a:solidFill>
                <a:latin typeface="Cooper Black" panose="0208090404030B020404" pitchFamily="18" charset="0"/>
              </a:rPr>
              <a:t>V</a:t>
            </a:r>
          </a:p>
          <a:p>
            <a:pPr algn="ctr"/>
            <a:r>
              <a:rPr lang="it-IT" sz="2800" b="1" dirty="0">
                <a:solidFill>
                  <a:schemeClr val="bg1"/>
                </a:solidFill>
                <a:latin typeface="Cooper Black" panose="0208090404030B020404" pitchFamily="18" charset="0"/>
              </a:rPr>
              <a:t>I</a:t>
            </a:r>
          </a:p>
          <a:p>
            <a:pPr algn="ctr"/>
            <a:r>
              <a:rPr lang="it-IT" sz="2800" b="1" dirty="0">
                <a:solidFill>
                  <a:schemeClr val="bg1"/>
                </a:solidFill>
                <a:latin typeface="Cooper Black" panose="0208090404030B020404" pitchFamily="18" charset="0"/>
              </a:rPr>
              <a:t>N</a:t>
            </a:r>
          </a:p>
          <a:p>
            <a:pPr algn="ctr"/>
            <a:r>
              <a:rPr lang="it-IT" sz="2800" b="1" dirty="0">
                <a:solidFill>
                  <a:schemeClr val="bg1"/>
                </a:solidFill>
                <a:latin typeface="Cooper Black" panose="0208090404030B020404" pitchFamily="18" charset="0"/>
              </a:rPr>
              <a:t>C</a:t>
            </a:r>
          </a:p>
          <a:p>
            <a:pPr algn="ctr"/>
            <a:r>
              <a:rPr lang="it-IT" sz="2800" b="1" dirty="0">
                <a:solidFill>
                  <a:schemeClr val="bg1"/>
                </a:solidFill>
                <a:latin typeface="Cooper Black" panose="0208090404030B020404" pitchFamily="18" charset="0"/>
              </a:rPr>
              <a:t>I</a:t>
            </a:r>
          </a:p>
        </p:txBody>
      </p:sp>
      <p:pic>
        <p:nvPicPr>
          <p:cNvPr id="30" name="Immagine 29">
            <a:extLst>
              <a:ext uri="{FF2B5EF4-FFF2-40B4-BE49-F238E27FC236}">
                <a16:creationId xmlns:a16="http://schemas.microsoft.com/office/drawing/2014/main" id="{338093B8-404B-01FF-9071-C5A217F7991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30743" y="32862"/>
            <a:ext cx="2209151" cy="1452474"/>
          </a:xfrm>
          <a:prstGeom prst="rect">
            <a:avLst/>
          </a:prstGeom>
        </p:spPr>
      </p:pic>
      <p:pic>
        <p:nvPicPr>
          <p:cNvPr id="31" name="Immagine 30">
            <a:extLst>
              <a:ext uri="{FF2B5EF4-FFF2-40B4-BE49-F238E27FC236}">
                <a16:creationId xmlns:a16="http://schemas.microsoft.com/office/drawing/2014/main" id="{59325221-02AF-626E-5203-56305F81C1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1882" y="87361"/>
            <a:ext cx="2209151" cy="1452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9719409"/>
      </p:ext>
    </p:extLst>
  </p:cSld>
  <p:clrMapOvr>
    <a:masterClrMapping/>
  </p:clrMapOvr>
</p:sld>
</file>

<file path=ppt/theme/theme1.xml><?xml version="1.0" encoding="utf-8"?>
<a:theme xmlns:a="http://schemas.openxmlformats.org/drawingml/2006/main" name="Sfaccettatura">
  <a:themeElements>
    <a:clrScheme name="Sfaccettatur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Sfaccettatur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faccettatur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89</Words>
  <Application>Microsoft Office PowerPoint</Application>
  <PresentationFormat>Widescreen</PresentationFormat>
  <Paragraphs>27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9" baseType="lpstr">
      <vt:lpstr>72 Black</vt:lpstr>
      <vt:lpstr>Arial</vt:lpstr>
      <vt:lpstr>Cooper Black</vt:lpstr>
      <vt:lpstr>Gill Sans Nova Cond Ultra Bold</vt:lpstr>
      <vt:lpstr>Times New Roman</vt:lpstr>
      <vt:lpstr>Trebuchet MS</vt:lpstr>
      <vt:lpstr>Wingdings 3</vt:lpstr>
      <vt:lpstr>Sfaccettatura</vt:lpstr>
      <vt:lpstr>Presentazione standard di PowerPoint</vt:lpstr>
    </vt:vector>
  </TitlesOfParts>
  <Company>Agos S.p.A.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BOMPANI ALESSANDRA</dc:creator>
  <cp:lastModifiedBy>barbara ceni</cp:lastModifiedBy>
  <cp:revision>5</cp:revision>
  <dcterms:created xsi:type="dcterms:W3CDTF">2024-05-29T09:17:49Z</dcterms:created>
  <dcterms:modified xsi:type="dcterms:W3CDTF">2024-05-30T10:33:15Z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9db9e61-aac5-4f6e-805d-ceb8cb9983a1_Enabled">
    <vt:lpwstr>true</vt:lpwstr>
  </property>
  <property fmtid="{D5CDD505-2E9C-101B-9397-08002B2CF9AE}" pid="3" name="MSIP_Label_29db9e61-aac5-4f6e-805d-ceb8cb9983a1_SetDate">
    <vt:lpwstr>2024-05-30T10:20:25Z</vt:lpwstr>
  </property>
  <property fmtid="{D5CDD505-2E9C-101B-9397-08002B2CF9AE}" pid="4" name="MSIP_Label_29db9e61-aac5-4f6e-805d-ceb8cb9983a1_Method">
    <vt:lpwstr>Standard</vt:lpwstr>
  </property>
  <property fmtid="{D5CDD505-2E9C-101B-9397-08002B2CF9AE}" pid="5" name="MSIP_Label_29db9e61-aac5-4f6e-805d-ceb8cb9983a1_Name">
    <vt:lpwstr>UniCredit - Internal Use Only - no visual markings</vt:lpwstr>
  </property>
  <property fmtid="{D5CDD505-2E9C-101B-9397-08002B2CF9AE}" pid="6" name="MSIP_Label_29db9e61-aac5-4f6e-805d-ceb8cb9983a1_SiteId">
    <vt:lpwstr>2cc49ce9-66a1-41ac-a96b-bdc54247696a</vt:lpwstr>
  </property>
  <property fmtid="{D5CDD505-2E9C-101B-9397-08002B2CF9AE}" pid="7" name="MSIP_Label_29db9e61-aac5-4f6e-805d-ceb8cb9983a1_ActionId">
    <vt:lpwstr>10ce7950-b518-4a49-85b0-cdc1aa4a7a31</vt:lpwstr>
  </property>
  <property fmtid="{D5CDD505-2E9C-101B-9397-08002B2CF9AE}" pid="8" name="MSIP_Label_29db9e61-aac5-4f6e-805d-ceb8cb9983a1_ContentBits">
    <vt:lpwstr>0</vt:lpwstr>
  </property>
</Properties>
</file>